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schemas.openxmlformats.org/officeDocument/2006/relationships/slide" Target="slides/slide8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ru" sz="1000">
                <a:solidFill>
                  <a:schemeClr val="lt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Webpack 2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hat-is-webpack.png" id="60" name="Shape 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85750"/>
            <a:ext cx="9143998" cy="4571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Что предоставляет Webpack	</a:t>
            </a:r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ru"/>
              <a:t>Поддержка модулей</a:t>
            </a:r>
          </a:p>
          <a:p>
            <a:pPr indent="-228600" lvl="1" marL="914400" rtl="0">
              <a:spcBef>
                <a:spcPts val="0"/>
              </a:spcBef>
            </a:pPr>
            <a:r>
              <a:rPr lang="ru"/>
              <a:t>AMD</a:t>
            </a:r>
          </a:p>
          <a:p>
            <a:pPr indent="-228600" lvl="1" marL="914400" rtl="0">
              <a:spcBef>
                <a:spcPts val="0"/>
              </a:spcBef>
            </a:pPr>
            <a:r>
              <a:rPr lang="ru"/>
              <a:t>Common.js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u"/>
              <a:t>Пакетные менеджеры</a:t>
            </a:r>
          </a:p>
          <a:p>
            <a:pPr indent="-228600" lvl="1" marL="914400" rtl="0">
              <a:spcBef>
                <a:spcPts val="0"/>
              </a:spcBef>
            </a:pPr>
            <a:r>
              <a:rPr lang="ru"/>
              <a:t>NPM</a:t>
            </a:r>
          </a:p>
          <a:p>
            <a:pPr indent="-228600" lvl="1" marL="914400" rtl="0">
              <a:spcBef>
                <a:spcPts val="0"/>
              </a:spcBef>
            </a:pPr>
            <a:r>
              <a:rPr lang="ru"/>
              <a:t>Bower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u"/>
              <a:t>Live Reload</a:t>
            </a:r>
          </a:p>
          <a:p>
            <a:pPr indent="-228600" lvl="1" marL="914400" rtl="0">
              <a:spcBef>
                <a:spcPts val="0"/>
              </a:spcBef>
            </a:pPr>
            <a:r>
              <a:rPr lang="ru"/>
              <a:t>Hot Module Replacement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Какие проблемы решает Webpack</a:t>
            </a:r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ru"/>
              <a:t>Правильный порядок скриптов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u"/>
              <a:t>Правильные зависимости подключены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u"/>
              <a:t>(на каждой странице)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u"/>
              <a:t>Лимит подключения скриптов</a:t>
            </a:r>
          </a:p>
          <a:p>
            <a:pPr indent="-228600" lvl="0" marL="457200">
              <a:spcBef>
                <a:spcPts val="0"/>
              </a:spcBef>
            </a:pPr>
            <a:r>
              <a:rPr lang="ru"/>
              <a:t>Без использования пакетных менеджеров приходилось копировать исходный код библиотек</a:t>
            </a:r>
          </a:p>
        </p:txBody>
      </p:sp>
      <p:sp>
        <p:nvSpPr>
          <p:cNvPr id="73" name="Shape 7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Скриншот (2017.02.23 15-17-25).jpg" id="74" name="Shape 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44700" y="3199147"/>
            <a:ext cx="4737325" cy="1369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Что такое Webpack	</a:t>
            </a: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ru"/>
              <a:t>Webpack инструмент для совмещения модулей, а не таск раннер (как gulp или grunt)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u"/>
              <a:t>Анализирует дерево зависимостей (не только JavaScript, но и CSS, картинки, HTML и тд)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u"/>
              <a:t>Понимает разные стандарты модулей (Common.js, AMD … )</a:t>
            </a:r>
          </a:p>
          <a:p>
            <a:pPr indent="-228600" lvl="0" marL="457200">
              <a:spcBef>
                <a:spcPts val="0"/>
              </a:spcBef>
            </a:pPr>
            <a:r>
              <a:rPr lang="ru"/>
              <a:t>Webpack2 понимает ES6 импорты и экспорты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Зачем он был разработан	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ru"/>
              <a:t>Разделение кода (декомпозиция) и загрузка модулей по требованию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u"/>
              <a:t>Уменьшение скорости загрузки страниц (объединение модулей, минификация)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u"/>
              <a:t>Статические сущности (шрифты, картинки) - тоже модули которые можно обрабатывать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u"/>
              <a:t>Понимание NodeJS модулей (для работы со сторонними библиотеками)</a:t>
            </a:r>
          </a:p>
          <a:p>
            <a:pPr indent="-228600" lvl="0" marL="457200">
              <a:spcBef>
                <a:spcPts val="0"/>
              </a:spcBef>
            </a:pPr>
            <a:r>
              <a:rPr lang="ru"/>
              <a:t>Подходит для больших проектов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Различия	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ru"/>
              <a:t>Может использовать NPM 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u"/>
              <a:t>У каждого модуля есть свои зависимости, которые Webpack Отлично понимает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u"/>
              <a:t>Нет глобальных переменных (если мы сами их не создадим)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u"/>
              <a:t>Все загружается в нужном порядке (если нет рекурсии)</a:t>
            </a:r>
          </a:p>
          <a:p>
            <a:pPr indent="-228600" lvl="0" marL="457200">
              <a:spcBef>
                <a:spcPts val="0"/>
              </a:spcBef>
            </a:pPr>
            <a:r>
              <a:rPr lang="ru"/>
              <a:t>Возможность тестирования каждого модуля отдельно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bpack.png" id="97" name="Shape 9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495300"/>
            <a:ext cx="8839199" cy="3867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-dark-2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