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Webpack 2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hat-is-webpack.png"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85750"/>
            <a:ext cx="9143998" cy="457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Что предоставляет Webpack	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Поддержка модулей</a:t>
            </a:r>
          </a:p>
          <a:p>
            <a:pPr indent="-228600" lvl="1" marL="914400" rtl="0">
              <a:spcBef>
                <a:spcPts val="0"/>
              </a:spcBef>
            </a:pPr>
            <a:r>
              <a:rPr lang="ru"/>
              <a:t>AMD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ru"/>
              <a:t>Common.js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Пакетные менеджеры</a:t>
            </a:r>
          </a:p>
          <a:p>
            <a:pPr indent="-228600" lvl="1" marL="914400" rtl="0">
              <a:spcBef>
                <a:spcPts val="0"/>
              </a:spcBef>
            </a:pPr>
            <a:r>
              <a:rPr lang="ru"/>
              <a:t>NPM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ru"/>
              <a:t>Bower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Live Reload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ru"/>
              <a:t>Hot Module Replacement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Какие проблемы решает Webpack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Правильный порядок скриптов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Правильные зависимости подключены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(на каждой странице)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Лимит подключения скриптов</a:t>
            </a:r>
          </a:p>
          <a:p>
            <a:pPr indent="-228600" lvl="0" marL="457200">
              <a:spcBef>
                <a:spcPts val="0"/>
              </a:spcBef>
            </a:pPr>
            <a:r>
              <a:rPr lang="ru"/>
              <a:t>Без использования пакетных менеджеров приходилось копировать исходный код библиотек</a:t>
            </a:r>
          </a:p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Скриншот (2017.02.23 15-17-25).jpg"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4700" y="3199147"/>
            <a:ext cx="4737325" cy="136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Что такое Webpack	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Webpack инструмент для совмещения модулей, а не таск раннер (как gulp или grunt)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Анализирует дерево зависимостей (не только JavaScript, но и CSS, картинки, HTML и тд)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Понимает разные стандарты модулей (Common.js, AMD … )</a:t>
            </a:r>
          </a:p>
          <a:p>
            <a:pPr indent="-228600" lvl="0" marL="457200">
              <a:spcBef>
                <a:spcPts val="0"/>
              </a:spcBef>
            </a:pPr>
            <a:r>
              <a:rPr lang="ru"/>
              <a:t>Webpack2 понимает ES6 импорты и экспорты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Зачем он был разработан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Разделение кода (декомпозиция) и загрузка модулей по требованию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Уменьшение скорости загрузки страниц (объединение модулей, минификация)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Статические сущности (шрифты, картинки) - тоже модули которые можно обрабатывать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Понимание NodeJS модулей (для работы со сторонними библиотеками)</a:t>
            </a:r>
          </a:p>
          <a:p>
            <a:pPr indent="-228600" lvl="0" marL="457200">
              <a:spcBef>
                <a:spcPts val="0"/>
              </a:spcBef>
            </a:pPr>
            <a:r>
              <a:rPr lang="ru"/>
              <a:t>Подходит для больших проектов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Различия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Может использовать NPM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У каждого модуля есть свои зависимости, которые Webpack Отлично понимает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Нет глобальных переменных (если мы сами их не создадим)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Все загружается в нужном порядке (если нет рекурсии)</a:t>
            </a:r>
          </a:p>
          <a:p>
            <a:pPr indent="-228600" lvl="0" marL="457200">
              <a:spcBef>
                <a:spcPts val="0"/>
              </a:spcBef>
            </a:pPr>
            <a:r>
              <a:rPr lang="ru"/>
              <a:t>Возможность тестирования каждого модуля отдельно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bpack.png"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95300"/>
            <a:ext cx="8839199" cy="3867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